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DC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D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85720388.png"/>
          <p:cNvPicPr>
            <a:picLocks noChangeAspect="1"/>
          </p:cNvPicPr>
          <p:nvPr/>
        </p:nvPicPr>
        <p:blipFill>
          <a:blip r:embed="rId2" cstate="print"/>
          <a:srcRect t="10080" b="10961"/>
          <a:stretch>
            <a:fillRect/>
          </a:stretch>
        </p:blipFill>
        <p:spPr>
          <a:xfrm>
            <a:off x="0" y="0"/>
            <a:ext cx="928380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124744"/>
            <a:ext cx="4346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Угости зайцев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старшей группы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043608" y="3068960"/>
            <a:ext cx="2339752" cy="3240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124744"/>
            <a:ext cx="8892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процессында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балаларның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  игътибарлылыгын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камилләштерү, сүзлек запасын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баету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өйрәнгән сүзләрне активлаштыру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фикер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сәләтен үстерү, әдәплелек кагыйдәләрен тәрбияләү.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l="17831" t="4651" r="10844" b="4651"/>
          <a:stretch>
            <a:fillRect/>
          </a:stretch>
        </p:blipFill>
        <p:spPr bwMode="auto">
          <a:xfrm flipH="1">
            <a:off x="251520" y="1772816"/>
            <a:ext cx="211271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406240239_mork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96536" y="1844824"/>
            <a:ext cx="2411760" cy="969626"/>
          </a:xfrm>
          <a:prstGeom prst="rect">
            <a:avLst/>
          </a:prstGeom>
        </p:spPr>
      </p:pic>
      <p:pic>
        <p:nvPicPr>
          <p:cNvPr id="6" name="Рисунок 5" descr="1406240239_mork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0" y="3068960"/>
            <a:ext cx="2422726" cy="974035"/>
          </a:xfrm>
          <a:prstGeom prst="rect">
            <a:avLst/>
          </a:prstGeom>
        </p:spPr>
      </p:pic>
      <p:pic>
        <p:nvPicPr>
          <p:cNvPr id="7" name="Рисунок 6" descr="1406240239_mork1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96536" y="4653136"/>
            <a:ext cx="2780936" cy="111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0.00301 L -0.65938 -0.018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-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48148E-6 L -0.65608 0.002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-0.75851 -0.028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39552" y="692696"/>
            <a:ext cx="1512168" cy="2094227"/>
          </a:xfrm>
          <a:prstGeom prst="rect">
            <a:avLst/>
          </a:prstGeom>
        </p:spPr>
      </p:pic>
      <p:pic>
        <p:nvPicPr>
          <p:cNvPr id="5" name="Рисунок 4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187624" y="4149080"/>
            <a:ext cx="1512168" cy="2094227"/>
          </a:xfrm>
          <a:prstGeom prst="rect">
            <a:avLst/>
          </a:prstGeom>
        </p:spPr>
      </p:pic>
      <p:pic>
        <p:nvPicPr>
          <p:cNvPr id="6" name="Рисунок 5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347864" y="0"/>
            <a:ext cx="2339751" cy="3240360"/>
          </a:xfrm>
          <a:prstGeom prst="rect">
            <a:avLst/>
          </a:prstGeom>
        </p:spPr>
      </p:pic>
      <p:pic>
        <p:nvPicPr>
          <p:cNvPr id="7" name="Рисунок 6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372200" y="3068960"/>
            <a:ext cx="2592288" cy="3590103"/>
          </a:xfrm>
          <a:prstGeom prst="rect">
            <a:avLst/>
          </a:prstGeom>
        </p:spPr>
      </p:pic>
      <p:pic>
        <p:nvPicPr>
          <p:cNvPr id="8" name="Рисунок 7" descr="71973736_multik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372200" y="332656"/>
            <a:ext cx="1512168" cy="2094227"/>
          </a:xfrm>
          <a:prstGeom prst="rect">
            <a:avLst/>
          </a:prstGeom>
        </p:spPr>
      </p:pic>
      <p:pic>
        <p:nvPicPr>
          <p:cNvPr id="9" name="Рисунок 8" descr="0_6f8ba_486e6eb9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140968"/>
            <a:ext cx="1789721" cy="1192402"/>
          </a:xfrm>
          <a:prstGeom prst="rect">
            <a:avLst/>
          </a:prstGeom>
        </p:spPr>
      </p:pic>
      <p:pic>
        <p:nvPicPr>
          <p:cNvPr id="10" name="Рисунок 9" descr="0_6f8ba_486e6eb9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5373216"/>
            <a:ext cx="1789721" cy="1192402"/>
          </a:xfrm>
          <a:prstGeom prst="rect">
            <a:avLst/>
          </a:prstGeom>
        </p:spPr>
      </p:pic>
      <p:pic>
        <p:nvPicPr>
          <p:cNvPr id="11" name="Рисунок 10" descr="0_6f8ba_486e6eb9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996952"/>
            <a:ext cx="1789721" cy="1192402"/>
          </a:xfrm>
          <a:prstGeom prst="rect">
            <a:avLst/>
          </a:prstGeom>
        </p:spPr>
      </p:pic>
      <p:pic>
        <p:nvPicPr>
          <p:cNvPr id="12" name="Рисунок 11" descr="1_html_bc9fc3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40552" y="3717032"/>
            <a:ext cx="1010250" cy="1210213"/>
          </a:xfrm>
          <a:prstGeom prst="rect">
            <a:avLst/>
          </a:prstGeom>
        </p:spPr>
      </p:pic>
      <p:pic>
        <p:nvPicPr>
          <p:cNvPr id="13" name="Рисунок 12" descr="1_html_bc9fc3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92680" y="4149080"/>
            <a:ext cx="1010250" cy="1210213"/>
          </a:xfrm>
          <a:prstGeom prst="rect">
            <a:avLst/>
          </a:prstGeom>
        </p:spPr>
      </p:pic>
      <p:pic>
        <p:nvPicPr>
          <p:cNvPr id="14" name="Рисунок 13" descr="1_html_bc9fc3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641400"/>
            <a:ext cx="2772816" cy="3321652"/>
          </a:xfrm>
          <a:prstGeom prst="rect">
            <a:avLst/>
          </a:prstGeom>
        </p:spPr>
      </p:pic>
      <p:pic>
        <p:nvPicPr>
          <p:cNvPr id="15" name="Рисунок 14" descr="1_html_bc9fc3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84568" y="5013176"/>
            <a:ext cx="1010250" cy="1210213"/>
          </a:xfrm>
          <a:prstGeom prst="rect">
            <a:avLst/>
          </a:prstGeom>
        </p:spPr>
      </p:pic>
      <p:pic>
        <p:nvPicPr>
          <p:cNvPr id="16" name="Рисунок 15" descr="1_html_bc9fc3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-387424"/>
            <a:ext cx="2284186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-0.5382 0.12592 " pathEditMode="relative" rAng="0" ptsTypes="AA">
                                      <p:cBhvr>
                                        <p:cTn id="7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" y="63"/>
                                    </p:animMotion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5989 0.3046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90573 -0.35069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-0.40173 -0.4453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L -0.90573 -0.01481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l="17831" t="4651" r="10844" b="4651"/>
          <a:stretch>
            <a:fillRect/>
          </a:stretch>
        </p:blipFill>
        <p:spPr bwMode="auto">
          <a:xfrm flipH="1">
            <a:off x="395536" y="836712"/>
            <a:ext cx="1872208" cy="280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17831" t="4651" r="10844" b="4651"/>
          <a:stretch>
            <a:fillRect/>
          </a:stretch>
        </p:blipFill>
        <p:spPr bwMode="auto">
          <a:xfrm flipH="1">
            <a:off x="683568" y="4293096"/>
            <a:ext cx="1152128" cy="17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морков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372200" y="4437112"/>
            <a:ext cx="1728192" cy="1403777"/>
          </a:xfrm>
          <a:prstGeom prst="rect">
            <a:avLst/>
          </a:prstGeom>
        </p:spPr>
      </p:pic>
      <p:pic>
        <p:nvPicPr>
          <p:cNvPr id="7" name="Рисунок 6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327575" y="620688"/>
            <a:ext cx="3816425" cy="3100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35838E-7 L -0.33073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93642E-7 L -0.39375 0.002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292905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40967"/>
            <a:ext cx="4623626" cy="37170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24528" y="5445224"/>
            <a:ext cx="1698084" cy="162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 r="2032"/>
          <a:stretch>
            <a:fillRect/>
          </a:stretch>
        </p:blipFill>
        <p:spPr bwMode="auto">
          <a:xfrm>
            <a:off x="9144000" y="2276872"/>
            <a:ext cx="1273658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яблоко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972600" y="1700808"/>
            <a:ext cx="1296144" cy="1282747"/>
          </a:xfrm>
        </p:spPr>
      </p:pic>
      <p:pic>
        <p:nvPicPr>
          <p:cNvPr id="8" name="Рисунок 7" descr="image1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2600" y="3717032"/>
            <a:ext cx="1512168" cy="1055804"/>
          </a:xfrm>
          <a:prstGeom prst="rect">
            <a:avLst/>
          </a:prstGeom>
        </p:spPr>
      </p:pic>
      <p:pic>
        <p:nvPicPr>
          <p:cNvPr id="9" name="Рисунок 8" descr="image1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12560" y="188640"/>
            <a:ext cx="1738148" cy="1152128"/>
          </a:xfrm>
          <a:prstGeom prst="rect">
            <a:avLst/>
          </a:prstGeom>
        </p:spPr>
      </p:pic>
      <p:pic>
        <p:nvPicPr>
          <p:cNvPr id="10" name="Рисунок 9" descr="97496645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188640"/>
            <a:ext cx="1440160" cy="1440160"/>
          </a:xfrm>
          <a:prstGeom prst="rect">
            <a:avLst/>
          </a:prstGeom>
        </p:spPr>
      </p:pic>
      <p:pic>
        <p:nvPicPr>
          <p:cNvPr id="11" name="Рисунок 10" descr="anime-pticy-61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6056" y="5589240"/>
            <a:ext cx="1380158" cy="1051549"/>
          </a:xfrm>
          <a:prstGeom prst="rect">
            <a:avLst/>
          </a:prstGeom>
        </p:spPr>
      </p:pic>
      <p:pic>
        <p:nvPicPr>
          <p:cNvPr id="12" name="Рисунок 11" descr="anime-pticy-61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5952158" y="476672"/>
            <a:ext cx="1068114" cy="1051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496 -0.28148 C -0.27083 0.08218 -0.3967 0.4463 -0.4967 0.45209 C -0.5967 0.45787 -0.67743 -0.18171 -0.74496 -0.24583 C -0.8125 -0.30995 -0.8743 0.00394 -0.90174 0.0676 C -0.92917 0.13125 -0.90677 0.1257 -0.91007 0.13635 C -0.91337 0.14676 -0.92153 0.12315 -0.9217 0.13195 C -0.92187 0.14074 -0.91337 0.1801 -0.91163 0.18982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" y="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788 0.49352 C -0.26684 0.53889 -0.25694 0.5801 -0.23993 0.60695 C -0.23993 0.60811 -0.21285 0.64422 -0.21285 0.64283 C -0.19792 0.66297 -0.18889 0.69074 -0.18889 0.72014 C -0.18889 0.77894 -0.22396 0.82547 -0.26788 0.82686 C -0.3118 0.82547 -0.34687 0.77894 -0.34687 0.72014 C -0.34687 0.69074 -0.33785 0.66297 -0.32292 0.64283 C -0.32292 0.64422 -0.29583 0.60811 -0.29583 0.60695 C -0.27882 0.5801 -0.26892 0.53889 -0.26788 0.49352 Z " pathEditMode="relative" rAng="0" ptsTypes="fffffffff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0.52361 -0.013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559 -0.0838 L -0.43577 -0.167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2</cp:revision>
  <dcterms:created xsi:type="dcterms:W3CDTF">2016-05-30T13:54:40Z</dcterms:created>
  <dcterms:modified xsi:type="dcterms:W3CDTF">2016-05-30T14:44:55Z</dcterms:modified>
</cp:coreProperties>
</file>